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EF644-B960-4E06-B796-CACCA8192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Turbineboosters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9ADA334-727E-46A3-B9C8-426FE94B3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Michiel Depraetere      Dylan </a:t>
            </a:r>
            <a:r>
              <a:rPr lang="nl-BE" dirty="0" err="1"/>
              <a:t>missuwe</a:t>
            </a:r>
            <a:endParaRPr lang="nl-BE" dirty="0"/>
          </a:p>
          <a:p>
            <a:r>
              <a:rPr lang="nl-BE" dirty="0"/>
              <a:t>Joey De smet	          thomas </a:t>
            </a:r>
            <a:r>
              <a:rPr lang="nl-BE" dirty="0" err="1"/>
              <a:t>crombez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73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1D60E-C813-41BF-B306-E67AB220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nl-BE" dirty="0"/>
              <a:t>Keuze MOTOR</a:t>
            </a:r>
          </a:p>
        </p:txBody>
      </p:sp>
      <p:pic>
        <p:nvPicPr>
          <p:cNvPr id="11" name="Afbeelding 10" descr="Afbeelding met binnen, muur, rommelig&#10;&#10;Automatisch gegenereerde beschrijving">
            <a:extLst>
              <a:ext uri="{FF2B5EF4-FFF2-40B4-BE49-F238E27FC236}">
                <a16:creationId xmlns:a16="http://schemas.microsoft.com/office/drawing/2014/main" id="{7A954128-2EA0-4D33-9B56-38549A9D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3" t="35524" r="46806" b="35402"/>
          <a:stretch/>
        </p:blipFill>
        <p:spPr>
          <a:xfrm rot="5400000">
            <a:off x="-291820" y="2258123"/>
            <a:ext cx="4723237" cy="234175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596B2C-65FC-41C4-8F5E-99ED2585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15416"/>
          <a:stretch/>
        </p:blipFill>
        <p:spPr bwMode="auto">
          <a:xfrm>
            <a:off x="6246224" y="1478570"/>
            <a:ext cx="3020614" cy="352032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74F0F760-30C0-4054-89C4-D093D2116CAB}"/>
              </a:ext>
            </a:extLst>
          </p:cNvPr>
          <p:cNvSpPr txBox="1"/>
          <p:nvPr/>
        </p:nvSpPr>
        <p:spPr>
          <a:xfrm>
            <a:off x="3390900" y="1478570"/>
            <a:ext cx="2705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Spanningsverlies over diodes is minder 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96%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C69B42F-E39D-4DC1-B530-AB65C83274B0}"/>
              </a:ext>
            </a:extLst>
          </p:cNvPr>
          <p:cNvSpPr txBox="1"/>
          <p:nvPr/>
        </p:nvSpPr>
        <p:spPr>
          <a:xfrm>
            <a:off x="9410700" y="1552575"/>
            <a:ext cx="2341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 vermogen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lage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veel verlies over de diodes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77%</a:t>
            </a:r>
          </a:p>
        </p:txBody>
      </p:sp>
    </p:spTree>
    <p:extLst>
      <p:ext uri="{BB962C8B-B14F-4D97-AF65-F5344CB8AC3E}">
        <p14:creationId xmlns:p14="http://schemas.microsoft.com/office/powerpoint/2010/main" val="191304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8089-3581-46E8-9783-FFD46A27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 dirty="0"/>
              <a:t>Eerste ontwerpplan data</a:t>
            </a:r>
          </a:p>
        </p:txBody>
      </p:sp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DC730BEF-31FD-4DE7-AD16-85C80F91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A44B3-438B-444C-964C-F8AC3F76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50" y="2249487"/>
            <a:ext cx="5867400" cy="3541714"/>
          </a:xfrm>
        </p:spPr>
        <p:txBody>
          <a:bodyPr>
            <a:normAutofit/>
          </a:bodyPr>
          <a:lstStyle/>
          <a:p>
            <a:r>
              <a:rPr lang="nl-BE" dirty="0"/>
              <a:t>Low energy Bluetooth module op </a:t>
            </a:r>
            <a:r>
              <a:rPr lang="nl-BE" dirty="0" err="1"/>
              <a:t>LoRa</a:t>
            </a:r>
            <a:r>
              <a:rPr lang="nl-BE" dirty="0"/>
              <a:t> Windturbine</a:t>
            </a:r>
          </a:p>
          <a:p>
            <a:endParaRPr lang="nl-BE" dirty="0"/>
          </a:p>
          <a:p>
            <a:r>
              <a:rPr lang="nl-BE" dirty="0"/>
              <a:t>Waarom niet? – telkens opnieuw verbinden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54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64830-DAC4-49D8-90D4-A896F448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037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Gelijkrichter</a:t>
            </a:r>
            <a:r>
              <a:rPr lang="en-US" dirty="0"/>
              <a:t> + </a:t>
            </a:r>
            <a:r>
              <a:rPr lang="en-US" dirty="0" err="1"/>
              <a:t>Lorawan</a:t>
            </a:r>
            <a:endParaRPr lang="en-US" dirty="0"/>
          </a:p>
        </p:txBody>
      </p:sp>
      <p:pic>
        <p:nvPicPr>
          <p:cNvPr id="5" name="Tijdelijke aanduiding voor inhoud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1060B3A3-4AA0-4E1B-B642-44D99DE4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639" t="19276" r="7651" b="20527"/>
          <a:stretch/>
        </p:blipFill>
        <p:spPr>
          <a:xfrm>
            <a:off x="1007189" y="1705175"/>
            <a:ext cx="5419725" cy="29946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D3B91F8-0E6F-46FC-9CBB-0B799412904C}"/>
              </a:ext>
            </a:extLst>
          </p:cNvPr>
          <p:cNvSpPr txBox="1"/>
          <p:nvPr/>
        </p:nvSpPr>
        <p:spPr>
          <a:xfrm>
            <a:off x="6561138" y="1568945"/>
            <a:ext cx="5267103" cy="4952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Spanning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toe op </a:t>
            </a:r>
            <a:r>
              <a:rPr lang="en-US" sz="2000" dirty="0" err="1"/>
              <a:t>bruggelijkrichter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Meten</a:t>
            </a:r>
            <a:r>
              <a:rPr lang="en-US" sz="2000" dirty="0"/>
              <a:t> van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spanning via </a:t>
            </a:r>
            <a:r>
              <a:rPr lang="nl-BE" sz="2000" dirty="0"/>
              <a:t>s</a:t>
            </a:r>
            <a:r>
              <a:rPr lang="en-US" sz="2000" dirty="0"/>
              <a:t>hunt van 0,5</a:t>
            </a:r>
            <a:r>
              <a:rPr lang="el-GR" sz="2000" dirty="0"/>
              <a:t>Ω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</a:t>
            </a:r>
            <a:r>
              <a:rPr lang="en-US" sz="2000" dirty="0" err="1"/>
              <a:t>binnen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/>
              <a:t>Module: RN2483A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3EAF8A7-D23A-4189-BD50-FFDEB833E624}"/>
              </a:ext>
            </a:extLst>
          </p:cNvPr>
          <p:cNvSpPr txBox="1"/>
          <p:nvPr/>
        </p:nvSpPr>
        <p:spPr>
          <a:xfrm>
            <a:off x="1417738" y="5301842"/>
            <a:ext cx="6576969" cy="132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LoRaWan</a:t>
            </a:r>
            <a:r>
              <a:rPr lang="en-US" sz="2000" dirty="0"/>
              <a:t> module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gebruikt</a:t>
            </a:r>
            <a:r>
              <a:rPr lang="en-US" sz="2000" dirty="0"/>
              <a:t> in peer – to – peer mode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verzonden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</a:t>
            </a:r>
            <a:r>
              <a:rPr lang="en-US" sz="2000" dirty="0" err="1"/>
              <a:t>andere</a:t>
            </a:r>
            <a:r>
              <a:rPr lang="en-US" sz="2000" dirty="0"/>
              <a:t> </a:t>
            </a:r>
            <a:r>
              <a:rPr lang="en-US" sz="2000" dirty="0" err="1"/>
              <a:t>LoRa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765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64D3-5622-4083-8E8A-5EA09202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Ontvanger LORAWAN + Bluetooth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06B3F75-3B5F-4B72-86A2-539BAF273D0C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Ontvangen</a:t>
            </a:r>
            <a:r>
              <a:rPr lang="en-US" sz="2000" dirty="0"/>
              <a:t> data </a:t>
            </a:r>
            <a:r>
              <a:rPr lang="en-US" sz="2000" dirty="0" err="1"/>
              <a:t>windturbine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</a:t>
            </a:r>
            <a:r>
              <a:rPr lang="en-US" sz="2000" dirty="0"/>
              <a:t> </a:t>
            </a:r>
            <a:r>
              <a:rPr lang="en-US" sz="2000" dirty="0" err="1"/>
              <a:t>verbonden</a:t>
            </a:r>
            <a:r>
              <a:rPr lang="en-US" sz="2000" dirty="0"/>
              <a:t> met Bluetooth module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verzenden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PI via Bluetooth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Tijdelijke aanduiding voor inhoud 4" descr="Afbeelding met elektronica, koppelstuk, acculader, adapter&#10;&#10;Automatisch gegenereerde beschrijving">
            <a:extLst>
              <a:ext uri="{FF2B5EF4-FFF2-40B4-BE49-F238E27FC236}">
                <a16:creationId xmlns:a16="http://schemas.microsoft.com/office/drawing/2014/main" id="{7776170A-7AC5-45D5-B409-A2567302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4" b="1228"/>
          <a:stretch/>
        </p:blipFill>
        <p:spPr>
          <a:xfrm rot="10800000">
            <a:off x="5985933" y="2097088"/>
            <a:ext cx="5061476" cy="37495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20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42E5-0905-4A8A-A634-984FF2AC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DD51E35B-7959-4910-BC4C-CC62A709E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646" t="22717" r="32786" b="17032"/>
          <a:stretch/>
        </p:blipFill>
        <p:spPr>
          <a:xfrm rot="5400000">
            <a:off x="1376198" y="2037958"/>
            <a:ext cx="3179801" cy="32980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B567C0-5887-4B2B-B2C1-06B9103E1E75}"/>
              </a:ext>
            </a:extLst>
          </p:cNvPr>
          <p:cNvSpPr txBox="1"/>
          <p:nvPr/>
        </p:nvSpPr>
        <p:spPr>
          <a:xfrm>
            <a:off x="5034579" y="2249487"/>
            <a:ext cx="60128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komt</a:t>
            </a:r>
            <a:r>
              <a:rPr lang="en-US" sz="2000" dirty="0"/>
              <a:t> toe via Bluetooth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opgeslaan</a:t>
            </a:r>
            <a:r>
              <a:rPr lang="en-US" sz="2000" dirty="0"/>
              <a:t> in database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In de </a:t>
            </a:r>
            <a:r>
              <a:rPr lang="en-US" sz="2000" dirty="0" err="1"/>
              <a:t>toekomst</a:t>
            </a:r>
            <a:r>
              <a:rPr lang="en-US" sz="2000" dirty="0"/>
              <a:t>: </a:t>
            </a:r>
            <a:r>
              <a:rPr lang="en-US" sz="2000" dirty="0" err="1"/>
              <a:t>grafieken</a:t>
            </a:r>
            <a:r>
              <a:rPr lang="en-US" sz="2000" dirty="0"/>
              <a:t> </a:t>
            </a:r>
            <a:r>
              <a:rPr lang="en-US" sz="2000" dirty="0" err="1"/>
              <a:t>vermogen</a:t>
            </a:r>
            <a:r>
              <a:rPr lang="en-US" sz="2000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61974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 dirty="0"/>
              <a:t>Mechanisch ontwerp</a:t>
            </a:r>
            <a:endParaRPr lang="nl-BE"/>
          </a:p>
        </p:txBody>
      </p:sp>
      <p:pic>
        <p:nvPicPr>
          <p:cNvPr id="4" name="Afbeelding 3" descr="Afbeelding met wit&#10;&#10;Automatisch gegenereerde beschrijving">
            <a:extLst>
              <a:ext uri="{FF2B5EF4-FFF2-40B4-BE49-F238E27FC236}">
                <a16:creationId xmlns:a16="http://schemas.microsoft.com/office/drawing/2014/main" id="{10AD434D-919F-4955-AD63-6BD5F3A1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1" y="2073275"/>
            <a:ext cx="6008512" cy="337978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452" y="1992312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 err="1"/>
              <a:t>Fietswiel</a:t>
            </a:r>
            <a:endParaRPr lang="en-US" dirty="0"/>
          </a:p>
          <a:p>
            <a:endParaRPr lang="en-US" dirty="0"/>
          </a:p>
          <a:p>
            <a:r>
              <a:rPr lang="en-US" dirty="0"/>
              <a:t>PVC </a:t>
            </a:r>
            <a:r>
              <a:rPr lang="en-US" dirty="0" err="1"/>
              <a:t>wieken</a:t>
            </a:r>
            <a:endParaRPr lang="en-US" dirty="0"/>
          </a:p>
          <a:p>
            <a:endParaRPr lang="en-US" dirty="0"/>
          </a:p>
          <a:p>
            <a:r>
              <a:rPr lang="en-US" dirty="0"/>
              <a:t>3D-print </a:t>
            </a:r>
            <a:r>
              <a:rPr lang="en-US" dirty="0" err="1"/>
              <a:t>koppelstukken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87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146</TotalTime>
  <Words>152</Words>
  <Application>Microsoft Office PowerPoint</Application>
  <PresentationFormat>Breedbeeld</PresentationFormat>
  <Paragraphs>48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Turbineboosters</vt:lpstr>
      <vt:lpstr>Keuze MOTOR</vt:lpstr>
      <vt:lpstr>Eerste ontwerpplan data</vt:lpstr>
      <vt:lpstr>Gelijkrichter + Lorawan</vt:lpstr>
      <vt:lpstr>Ontvanger LORAWAN + Bluetooth module</vt:lpstr>
      <vt:lpstr>Raspberry pi</vt:lpstr>
      <vt:lpstr>Mechanisch ontwerp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Turbineboosters</dc:title>
  <dc:creator>Michiel Depraetere</dc:creator>
  <cp:lastModifiedBy>Michiel Depraetere</cp:lastModifiedBy>
  <cp:revision>14</cp:revision>
  <dcterms:created xsi:type="dcterms:W3CDTF">2021-04-30T06:25:16Z</dcterms:created>
  <dcterms:modified xsi:type="dcterms:W3CDTF">2021-05-07T11:37:47Z</dcterms:modified>
</cp:coreProperties>
</file>